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2E58-21CA-449C-AC35-EACC2FD689B8}" type="datetimeFigureOut">
              <a:rPr lang="el-GR" smtClean="0"/>
              <a:pPr/>
              <a:t>29/9/2015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2478-E330-41FE-BCEB-23D9B7B6ED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2E58-21CA-449C-AC35-EACC2FD689B8}" type="datetimeFigureOut">
              <a:rPr lang="el-GR" smtClean="0"/>
              <a:pPr/>
              <a:t>29/9/2015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2478-E330-41FE-BCEB-23D9B7B6ED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2E58-21CA-449C-AC35-EACC2FD689B8}" type="datetimeFigureOut">
              <a:rPr lang="el-GR" smtClean="0"/>
              <a:pPr/>
              <a:t>29/9/2015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2478-E330-41FE-BCEB-23D9B7B6ED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2E58-21CA-449C-AC35-EACC2FD689B8}" type="datetimeFigureOut">
              <a:rPr lang="el-GR" smtClean="0"/>
              <a:pPr/>
              <a:t>29/9/2015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2478-E330-41FE-BCEB-23D9B7B6ED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2E58-21CA-449C-AC35-EACC2FD689B8}" type="datetimeFigureOut">
              <a:rPr lang="el-GR" smtClean="0"/>
              <a:pPr/>
              <a:t>29/9/2015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2478-E330-41FE-BCEB-23D9B7B6ED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2E58-21CA-449C-AC35-EACC2FD689B8}" type="datetimeFigureOut">
              <a:rPr lang="el-GR" smtClean="0"/>
              <a:pPr/>
              <a:t>29/9/2015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2478-E330-41FE-BCEB-23D9B7B6ED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2E58-21CA-449C-AC35-EACC2FD689B8}" type="datetimeFigureOut">
              <a:rPr lang="el-GR" smtClean="0"/>
              <a:pPr/>
              <a:t>29/9/2015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2478-E330-41FE-BCEB-23D9B7B6ED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2E58-21CA-449C-AC35-EACC2FD689B8}" type="datetimeFigureOut">
              <a:rPr lang="el-GR" smtClean="0"/>
              <a:pPr/>
              <a:t>29/9/2015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2478-E330-41FE-BCEB-23D9B7B6ED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2E58-21CA-449C-AC35-EACC2FD689B8}" type="datetimeFigureOut">
              <a:rPr lang="el-GR" smtClean="0"/>
              <a:pPr/>
              <a:t>29/9/2015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2478-E330-41FE-BCEB-23D9B7B6ED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2E58-21CA-449C-AC35-EACC2FD689B8}" type="datetimeFigureOut">
              <a:rPr lang="el-GR" smtClean="0"/>
              <a:pPr/>
              <a:t>29/9/2015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2478-E330-41FE-BCEB-23D9B7B6ED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2E58-21CA-449C-AC35-EACC2FD689B8}" type="datetimeFigureOut">
              <a:rPr lang="el-GR" smtClean="0"/>
              <a:pPr/>
              <a:t>29/9/2015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2478-E330-41FE-BCEB-23D9B7B6ED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B2E58-21CA-449C-AC35-EACC2FD689B8}" type="datetimeFigureOut">
              <a:rPr lang="el-GR" smtClean="0"/>
              <a:pPr/>
              <a:t>29/9/2015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12478-E330-41FE-BCEB-23D9B7B6EDB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ed_9gz7Rwwo/UkQm6tA-5rI/AAAAAAAAB-U/gwmTtruUoUI/s64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980728"/>
            <a:ext cx="7685467" cy="5328592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95536" y="2606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MAZA Y</a:t>
            </a:r>
            <a:r>
              <a:rPr lang="el-GR" dirty="0" smtClean="0"/>
              <a:t>ΛΙΚΩΝ ΣΩΜΑΤΩΝ – ΦΥΣΙΚΗ Ε΄</a:t>
            </a:r>
            <a:r>
              <a:rPr lang="el-GR" smtClean="0"/>
              <a:t>- </a:t>
            </a:r>
            <a:r>
              <a:rPr lang="el-GR" smtClean="0"/>
              <a:t>ΔΥΟ</a:t>
            </a:r>
            <a:r>
              <a:rPr lang="en-US" smtClean="0"/>
              <a:t> </a:t>
            </a:r>
            <a:r>
              <a:rPr lang="el-GR" dirty="0" smtClean="0"/>
              <a:t>ΠΕΙΡΑΜΑ</a:t>
            </a:r>
            <a:r>
              <a:rPr lang="el-GR" dirty="0" smtClean="0"/>
              <a:t>ΤΑ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digitallife.gr/wp-content/uploads/2012/04/Smokey-Ba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272808" cy="6303102"/>
          </a:xfrm>
          <a:prstGeom prst="rect">
            <a:avLst/>
          </a:prstGeom>
          <a:noFill/>
        </p:spPr>
      </p:pic>
      <p:sp>
        <p:nvSpPr>
          <p:cNvPr id="4" name="3 - Βέλος προς τα κάτω"/>
          <p:cNvSpPr/>
          <p:nvPr/>
        </p:nvSpPr>
        <p:spPr>
          <a:xfrm rot="3604506">
            <a:off x="6458726" y="505003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ed_9gz7Rwwo/UkQm6tA-5rI/AAAAAAAAB-U/gwmTtruUoUI/s64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980728"/>
            <a:ext cx="7685467" cy="5328592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4860032" y="32129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500γρ.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932040" y="35730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1 κ.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932040" y="39237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200γρ.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932040" y="42210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70γρ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4932040" y="45718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235γρ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egadis.gr/photo/%CE%92%CE%B1%CE%BC%CE%B2%CE%AC%CE%BA%CE%B9%20%CE%9CE%CE%93%CE%91%20100%20%CE%B3%CF%81.~35199-478-1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99679">
            <a:off x="1978864" y="-480948"/>
            <a:ext cx="4292483" cy="7873539"/>
          </a:xfrm>
          <a:prstGeom prst="rect">
            <a:avLst/>
          </a:prstGeom>
          <a:noFill/>
        </p:spPr>
      </p:pic>
      <p:sp>
        <p:nvSpPr>
          <p:cNvPr id="3" name="2 - Δεξιό βέλος"/>
          <p:cNvSpPr/>
          <p:nvPr/>
        </p:nvSpPr>
        <p:spPr>
          <a:xfrm>
            <a:off x="3347864" y="12687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ed_9gz7Rwwo/UkQm6tA-5rI/AAAAAAAAB-U/gwmTtruUoUI/s64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980728"/>
            <a:ext cx="7685467" cy="5328592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4860032" y="32129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500γρ.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932040" y="35730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1 κ.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932040" y="39237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200γρ.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932040" y="42210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70γρ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4932040" y="45718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235γρ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4932040" y="48691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100γρ.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8649036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- Ευθεία γραμμή σύνδεσης"/>
          <p:cNvCxnSpPr/>
          <p:nvPr/>
        </p:nvCxnSpPr>
        <p:spPr>
          <a:xfrm>
            <a:off x="755576" y="4221088"/>
            <a:ext cx="69127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- Δεξιό βέλος"/>
          <p:cNvSpPr/>
          <p:nvPr/>
        </p:nvSpPr>
        <p:spPr>
          <a:xfrm rot="16200000">
            <a:off x="3749048" y="44679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2" descr="http://images.killdeal.gr/uploads/brands/252/252_offer_alternat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1418057" cy="1804038"/>
          </a:xfrm>
          <a:prstGeom prst="rect">
            <a:avLst/>
          </a:prstGeom>
          <a:noFill/>
        </p:spPr>
      </p:pic>
      <p:pic>
        <p:nvPicPr>
          <p:cNvPr id="6" name="Picture 2" descr="http://www.zanae.gr/sites/default/files/uploads/%CE%96%CE%AC%CF%87%CE%B1%CF%81%CE%B7%201Kg.jpg"/>
          <p:cNvPicPr>
            <a:picLocks noChangeAspect="1" noChangeArrowheads="1"/>
          </p:cNvPicPr>
          <p:nvPr/>
        </p:nvPicPr>
        <p:blipFill>
          <a:blip r:embed="rId3" cstate="print"/>
          <a:srcRect l="25591" t="28965" r="21095" b="10257"/>
          <a:stretch>
            <a:fillRect/>
          </a:stretch>
        </p:blipFill>
        <p:spPr bwMode="auto">
          <a:xfrm>
            <a:off x="5868144" y="2132856"/>
            <a:ext cx="1809043" cy="2062309"/>
          </a:xfrm>
          <a:prstGeom prst="rect">
            <a:avLst/>
          </a:prstGeom>
          <a:noFill/>
        </p:spPr>
      </p:pic>
      <p:sp>
        <p:nvSpPr>
          <p:cNvPr id="7" name="6 - Έλλειψη"/>
          <p:cNvSpPr/>
          <p:nvPr/>
        </p:nvSpPr>
        <p:spPr>
          <a:xfrm>
            <a:off x="2915816" y="1196752"/>
            <a:ext cx="208823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3707904" y="1196752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 smtClean="0"/>
              <a:t>;</a:t>
            </a:r>
            <a:endParaRPr lang="el-GR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- Ευθεία γραμμή σύνδεσης"/>
          <p:cNvCxnSpPr/>
          <p:nvPr/>
        </p:nvCxnSpPr>
        <p:spPr>
          <a:xfrm>
            <a:off x="899592" y="3645024"/>
            <a:ext cx="6768752" cy="11521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- Δεξιό βέλος"/>
          <p:cNvSpPr/>
          <p:nvPr/>
        </p:nvSpPr>
        <p:spPr>
          <a:xfrm rot="16200000">
            <a:off x="3749048" y="44679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2" descr="http://images.killdeal.gr/uploads/brands/252/252_offer_alternat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4144">
            <a:off x="1091194" y="2007425"/>
            <a:ext cx="1418057" cy="1804038"/>
          </a:xfrm>
          <a:prstGeom prst="rect">
            <a:avLst/>
          </a:prstGeom>
          <a:noFill/>
        </p:spPr>
      </p:pic>
      <p:pic>
        <p:nvPicPr>
          <p:cNvPr id="6" name="Picture 2" descr="http://www.zanae.gr/sites/default/files/uploads/%CE%96%CE%AC%CF%87%CE%B1%CF%81%CE%B7%201Kg.jpg"/>
          <p:cNvPicPr>
            <a:picLocks noChangeAspect="1" noChangeArrowheads="1"/>
          </p:cNvPicPr>
          <p:nvPr/>
        </p:nvPicPr>
        <p:blipFill>
          <a:blip r:embed="rId3" cstate="print"/>
          <a:srcRect l="25591" t="28965" r="21095" b="10257"/>
          <a:stretch>
            <a:fillRect/>
          </a:stretch>
        </p:blipFill>
        <p:spPr bwMode="auto">
          <a:xfrm rot="701375">
            <a:off x="6346338" y="2654773"/>
            <a:ext cx="1809043" cy="2062309"/>
          </a:xfrm>
          <a:prstGeom prst="rect">
            <a:avLst/>
          </a:prstGeom>
          <a:noFill/>
        </p:spPr>
      </p:pic>
      <p:sp>
        <p:nvSpPr>
          <p:cNvPr id="11" name="10 - TextBox"/>
          <p:cNvSpPr txBox="1"/>
          <p:nvPr/>
        </p:nvSpPr>
        <p:spPr>
          <a:xfrm>
            <a:off x="467544" y="5589240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ζυγός θα γείρει προς τα κάτω εκεί που βρίσκεται το σώμα με τη μεγαλύτερη μάζα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- Ευθεία γραμμή σύνδεσης"/>
          <p:cNvCxnSpPr/>
          <p:nvPr/>
        </p:nvCxnSpPr>
        <p:spPr>
          <a:xfrm>
            <a:off x="755576" y="4221088"/>
            <a:ext cx="69127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- Δεξιό βέλος"/>
          <p:cNvSpPr/>
          <p:nvPr/>
        </p:nvSpPr>
        <p:spPr>
          <a:xfrm rot="16200000">
            <a:off x="3749048" y="44679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2915816" y="1196752"/>
            <a:ext cx="208823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3707904" y="1196752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 smtClean="0"/>
              <a:t>;</a:t>
            </a:r>
            <a:endParaRPr lang="el-GR" sz="9600" b="1" dirty="0"/>
          </a:p>
        </p:txBody>
      </p:sp>
      <p:pic>
        <p:nvPicPr>
          <p:cNvPr id="9" name="Picture 2" descr="http://images.killdeal.gr/uploads/brands/252/252_offer_alternat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1418057" cy="1804038"/>
          </a:xfrm>
          <a:prstGeom prst="rect">
            <a:avLst/>
          </a:prstGeom>
          <a:noFill/>
        </p:spPr>
      </p:pic>
      <p:pic>
        <p:nvPicPr>
          <p:cNvPr id="10" name="Picture 2" descr="http://www.megadis.gr/photo/%CE%92%CE%B1%CE%BC%CE%B2%CE%AC%CE%BA%CE%B9%20%CE%9CE%CE%93%CE%91%20100%20%CE%B3%CF%81.~35199-478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060848"/>
            <a:ext cx="1276756" cy="2341905"/>
          </a:xfrm>
          <a:prstGeom prst="rect">
            <a:avLst/>
          </a:prstGeom>
          <a:noFill/>
        </p:spPr>
      </p:pic>
      <p:pic>
        <p:nvPicPr>
          <p:cNvPr id="11" name="Picture 2" descr="http://www.megadis.gr/photo/%CE%92%CE%B1%CE%BC%CE%B2%CE%AC%CE%BA%CE%B9%20%CE%9CE%CE%93%CE%91%20100%20%CE%B3%CF%81.~35199-478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060848"/>
            <a:ext cx="1276756" cy="2341905"/>
          </a:xfrm>
          <a:prstGeom prst="rect">
            <a:avLst/>
          </a:prstGeom>
          <a:noFill/>
        </p:spPr>
      </p:pic>
      <p:pic>
        <p:nvPicPr>
          <p:cNvPr id="13" name="Picture 2" descr="http://www.megadis.gr/photo/%CE%92%CE%B1%CE%BC%CE%B2%CE%AC%CE%BA%CE%B9%20%CE%9CE%CE%93%CE%91%20100%20%CE%B3%CF%81.~35199-478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52646" y="736186"/>
            <a:ext cx="1276756" cy="2341905"/>
          </a:xfrm>
          <a:prstGeom prst="rect">
            <a:avLst/>
          </a:prstGeom>
          <a:noFill/>
        </p:spPr>
      </p:pic>
      <p:pic>
        <p:nvPicPr>
          <p:cNvPr id="15" name="Picture 2" descr="http://www.megadis.gr/photo/%CE%92%CE%B1%CE%BC%CE%B2%CE%AC%CE%BA%CE%B9%20%CE%9CE%CE%93%CE%91%20100%20%CE%B3%CF%81.~35199-478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52646" y="-55902"/>
            <a:ext cx="1276756" cy="2341905"/>
          </a:xfrm>
          <a:prstGeom prst="rect">
            <a:avLst/>
          </a:prstGeom>
          <a:noFill/>
        </p:spPr>
      </p:pic>
      <p:pic>
        <p:nvPicPr>
          <p:cNvPr id="16" name="Picture 2" descr="http://www.megadis.gr/photo/%CE%92%CE%B1%CE%BC%CE%B2%CE%AC%CE%BA%CE%B9%20%CE%9CE%CE%93%CE%91%20100%20%CE%B3%CF%81.~35199-478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24655" y="-775982"/>
            <a:ext cx="1276756" cy="2341905"/>
          </a:xfrm>
          <a:prstGeom prst="rect">
            <a:avLst/>
          </a:prstGeom>
          <a:noFill/>
        </p:spPr>
      </p:pic>
      <p:sp>
        <p:nvSpPr>
          <p:cNvPr id="17" name="16 - TextBox"/>
          <p:cNvSpPr txBox="1"/>
          <p:nvPr/>
        </p:nvSpPr>
        <p:spPr>
          <a:xfrm>
            <a:off x="611560" y="573325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ζυγός ισορροπεί όταν τα βάρη είναι ίδια.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Έλλειψη"/>
          <p:cNvSpPr/>
          <p:nvPr/>
        </p:nvSpPr>
        <p:spPr>
          <a:xfrm>
            <a:off x="971600" y="692696"/>
            <a:ext cx="115212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2 - Έλλειψη"/>
          <p:cNvSpPr/>
          <p:nvPr/>
        </p:nvSpPr>
        <p:spPr>
          <a:xfrm>
            <a:off x="6516216" y="692696"/>
            <a:ext cx="1152128" cy="10801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539552" y="19888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Λαστιχένια μπάλα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084168" y="19888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Σιδερένια μπάλα</a:t>
            </a:r>
            <a:endParaRPr lang="el-GR" dirty="0"/>
          </a:p>
        </p:txBody>
      </p:sp>
      <p:sp>
        <p:nvSpPr>
          <p:cNvPr id="6" name="5 - Δεξιό βέλος"/>
          <p:cNvSpPr/>
          <p:nvPr/>
        </p:nvSpPr>
        <p:spPr>
          <a:xfrm>
            <a:off x="5004048" y="692696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Δεξιό βέλος"/>
          <p:cNvSpPr/>
          <p:nvPr/>
        </p:nvSpPr>
        <p:spPr>
          <a:xfrm flipH="1">
            <a:off x="2699792" y="692696"/>
            <a:ext cx="936104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3779912" y="6926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Ίδιος όγκος</a:t>
            </a:r>
            <a:endParaRPr lang="el-GR" dirty="0"/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1187624" y="4437112"/>
            <a:ext cx="6336704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Βέλος προς τα κάτω"/>
          <p:cNvSpPr/>
          <p:nvPr/>
        </p:nvSpPr>
        <p:spPr>
          <a:xfrm rot="10800000">
            <a:off x="4139952" y="486916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6444208" y="4149080"/>
            <a:ext cx="1152128" cy="10801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1259632" y="3429000"/>
            <a:ext cx="115212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Βέλος προς τα κάτω"/>
          <p:cNvSpPr/>
          <p:nvPr/>
        </p:nvSpPr>
        <p:spPr>
          <a:xfrm>
            <a:off x="2699792" y="3717032"/>
            <a:ext cx="216024" cy="576064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Βέλος προς τα κάτω"/>
          <p:cNvSpPr/>
          <p:nvPr/>
        </p:nvSpPr>
        <p:spPr>
          <a:xfrm>
            <a:off x="5796136" y="3068960"/>
            <a:ext cx="216024" cy="172819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3275856" y="39330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Διαφορετική μάζα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755576" y="602128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</a:rPr>
              <a:t>Σκεφτείτε  ένα  δικό  σας παράδειγμα</a:t>
            </a:r>
            <a:endParaRPr lang="el-G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 animBg="1"/>
      <p:bldP spid="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Έλλειψη"/>
          <p:cNvSpPr/>
          <p:nvPr/>
        </p:nvSpPr>
        <p:spPr>
          <a:xfrm>
            <a:off x="683568" y="0"/>
            <a:ext cx="1800200" cy="17728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2 - Έλλειψη"/>
          <p:cNvSpPr/>
          <p:nvPr/>
        </p:nvSpPr>
        <p:spPr>
          <a:xfrm>
            <a:off x="6876256" y="1340768"/>
            <a:ext cx="504056" cy="4320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539552" y="19888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Λαστιχένια μπάλα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084168" y="19888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Σιδερένια μπάλα</a:t>
            </a:r>
            <a:endParaRPr lang="el-GR" dirty="0"/>
          </a:p>
        </p:txBody>
      </p:sp>
      <p:sp>
        <p:nvSpPr>
          <p:cNvPr id="6" name="5 - Δεξιό βέλος"/>
          <p:cNvSpPr/>
          <p:nvPr/>
        </p:nvSpPr>
        <p:spPr>
          <a:xfrm>
            <a:off x="5004048" y="692696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Δεξιό βέλος"/>
          <p:cNvSpPr/>
          <p:nvPr/>
        </p:nvSpPr>
        <p:spPr>
          <a:xfrm flipH="1">
            <a:off x="2699792" y="692696"/>
            <a:ext cx="936104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3779912" y="6926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Ίδια μάζα</a:t>
            </a:r>
            <a:endParaRPr lang="el-GR" dirty="0"/>
          </a:p>
        </p:txBody>
      </p:sp>
      <p:sp>
        <p:nvSpPr>
          <p:cNvPr id="11" name="10 - Βέλος προς τα κάτω"/>
          <p:cNvSpPr/>
          <p:nvPr/>
        </p:nvSpPr>
        <p:spPr>
          <a:xfrm rot="10800000">
            <a:off x="3923928" y="184482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3275856" y="39330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Διαφορετικός όγκος</a:t>
            </a:r>
            <a:endParaRPr lang="el-GR" dirty="0"/>
          </a:p>
        </p:txBody>
      </p:sp>
      <p:cxnSp>
        <p:nvCxnSpPr>
          <p:cNvPr id="18" name="17 - Ευθεία γραμμή σύνδεσης"/>
          <p:cNvCxnSpPr/>
          <p:nvPr/>
        </p:nvCxnSpPr>
        <p:spPr>
          <a:xfrm>
            <a:off x="1115616" y="1772816"/>
            <a:ext cx="640871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Έλλειψη"/>
          <p:cNvSpPr/>
          <p:nvPr/>
        </p:nvSpPr>
        <p:spPr>
          <a:xfrm>
            <a:off x="1907704" y="4437112"/>
            <a:ext cx="1800200" cy="17728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5724128" y="5301208"/>
            <a:ext cx="504056" cy="4320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Ορθογώνιο"/>
          <p:cNvSpPr/>
          <p:nvPr/>
        </p:nvSpPr>
        <p:spPr>
          <a:xfrm>
            <a:off x="1043608" y="6211669"/>
            <a:ext cx="7409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</a:rPr>
              <a:t>Σκεφτείτε  ένα  δικό  σας παράδειγμα</a:t>
            </a:r>
            <a:endParaRPr lang="el-G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 animBg="1"/>
      <p:bldP spid="8" grpId="0"/>
      <p:bldP spid="11" grpId="0" animBg="1"/>
      <p:bldP spid="16" grpId="0"/>
      <p:bldP spid="19" grpId="0" animBg="1"/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killdeal.gr/uploads/brands/252/252_offer_alternat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5040560" cy="6412550"/>
          </a:xfrm>
          <a:prstGeom prst="rect">
            <a:avLst/>
          </a:prstGeom>
          <a:noFill/>
        </p:spPr>
      </p:pic>
      <p:sp>
        <p:nvSpPr>
          <p:cNvPr id="3" name="2 - Δεξιό βέλος"/>
          <p:cNvSpPr/>
          <p:nvPr/>
        </p:nvSpPr>
        <p:spPr>
          <a:xfrm rot="19144351">
            <a:off x="1226775" y="354622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ed_9gz7Rwwo/UkQm6tA-5rI/AAAAAAAAB-U/gwmTtruUoUI/s64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980728"/>
            <a:ext cx="7685467" cy="5328592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4860032" y="32129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500γρ.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zanae.gr/sites/default/files/uploads/%CE%96%CE%AC%CF%87%CE%B1%CF%81%CE%B7%201Kg.jpg"/>
          <p:cNvPicPr>
            <a:picLocks noChangeAspect="1" noChangeArrowheads="1"/>
          </p:cNvPicPr>
          <p:nvPr/>
        </p:nvPicPr>
        <p:blipFill>
          <a:blip r:embed="rId2" cstate="print"/>
          <a:srcRect l="25591" t="28965" r="21095" b="10257"/>
          <a:stretch>
            <a:fillRect/>
          </a:stretch>
        </p:blipFill>
        <p:spPr bwMode="auto">
          <a:xfrm>
            <a:off x="1331640" y="0"/>
            <a:ext cx="5760640" cy="6567130"/>
          </a:xfrm>
          <a:prstGeom prst="rect">
            <a:avLst/>
          </a:prstGeom>
          <a:noFill/>
        </p:spPr>
      </p:pic>
      <p:sp>
        <p:nvSpPr>
          <p:cNvPr id="3" name="2 - Βέλος προς τα κάτω"/>
          <p:cNvSpPr/>
          <p:nvPr/>
        </p:nvSpPr>
        <p:spPr>
          <a:xfrm rot="2751183">
            <a:off x="6156176" y="44371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5292080" y="55172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 κ.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ed_9gz7Rwwo/UkQm6tA-5rI/AAAAAAAAB-U/gwmTtruUoUI/s64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980728"/>
            <a:ext cx="7685467" cy="5328592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4860032" y="32129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500γρ.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932040" y="35730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1 κ.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2.bp.blogspot.com/_iqTvaU6Irr4/S87Kqw9mYTI/AAAAAAAAAio/ZgMfvOXiBq0/s320/trik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6696744" cy="5022560"/>
          </a:xfrm>
          <a:prstGeom prst="rect">
            <a:avLst/>
          </a:prstGeom>
          <a:noFill/>
        </p:spPr>
      </p:pic>
      <p:sp>
        <p:nvSpPr>
          <p:cNvPr id="3" name="2 - Βέλος προς τα κάτω"/>
          <p:cNvSpPr/>
          <p:nvPr/>
        </p:nvSpPr>
        <p:spPr>
          <a:xfrm rot="3045201">
            <a:off x="6385099" y="1730939"/>
            <a:ext cx="576064" cy="1050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ed_9gz7Rwwo/UkQm6tA-5rI/AAAAAAAAB-U/gwmTtruUoUI/s64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980728"/>
            <a:ext cx="7685467" cy="5328592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4860032" y="32129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500γρ.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932040" y="35730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1 κ.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932040" y="39237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200γρ.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logs.athensvoice.gr/data/blogs/d4df7b6239c425d8cc897411ef11abe7/ion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690175" cy="3168352"/>
          </a:xfrm>
          <a:prstGeom prst="rect">
            <a:avLst/>
          </a:prstGeom>
          <a:noFill/>
        </p:spPr>
      </p:pic>
      <p:sp>
        <p:nvSpPr>
          <p:cNvPr id="3" name="2 - Βέλος προς τα κάτω"/>
          <p:cNvSpPr/>
          <p:nvPr/>
        </p:nvSpPr>
        <p:spPr>
          <a:xfrm rot="7838046">
            <a:off x="6442912" y="40903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ed_9gz7Rwwo/UkQm6tA-5rI/AAAAAAAAB-U/gwmTtruUoUI/s64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980728"/>
            <a:ext cx="7685467" cy="5328592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4860032" y="32129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500γρ.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932040" y="35730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1 κ.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932040" y="39237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200γρ.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932040" y="42210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70γρ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114</Words>
  <Application>Microsoft Office PowerPoint</Application>
  <PresentationFormat>Προβολή στην οθόνη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Τακ</dc:creator>
  <cp:lastModifiedBy>theoharis</cp:lastModifiedBy>
  <cp:revision>9</cp:revision>
  <dcterms:created xsi:type="dcterms:W3CDTF">2013-09-26T12:25:48Z</dcterms:created>
  <dcterms:modified xsi:type="dcterms:W3CDTF">2015-09-29T16:09:58Z</dcterms:modified>
</cp:coreProperties>
</file>